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8" r:id="rId4"/>
    <p:sldId id="261" r:id="rId5"/>
    <p:sldId id="263" r:id="rId6"/>
    <p:sldId id="265" r:id="rId7"/>
    <p:sldId id="262" r:id="rId8"/>
    <p:sldId id="260" r:id="rId9"/>
    <p:sldId id="264" r:id="rId10"/>
    <p:sldId id="258" r:id="rId11"/>
    <p:sldId id="267" r:id="rId12"/>
    <p:sldId id="269" r:id="rId13"/>
    <p:sldId id="259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0DAE8C-0989-4F3B-9ECF-50B017037DB8}" v="63" dt="2022-08-09T18:50:30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4558" autoAdjust="0"/>
  </p:normalViewPr>
  <p:slideViewPr>
    <p:cSldViewPr snapToGrid="0">
      <p:cViewPr varScale="1">
        <p:scale>
          <a:sx n="91" d="100"/>
          <a:sy n="91" d="100"/>
        </p:scale>
        <p:origin x="557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6B91FD-2173-10F9-ECA2-C68A1884658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DA2806-FCBC-530F-1378-BED0C246145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0178B-7102-9A40-BA81-DB3B32D33159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487F6-AC1F-D831-042F-A818FFF78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571A42-61FD-F29B-975C-A5F119D89B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FBCD4-8C15-5A4C-BBB1-5748FD2AB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88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7BF16-1A83-4F4B-8E0C-8E42673187A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5F88-FA2E-2D4B-A493-5CF288335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2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nhu.sharepoint.com/:f:/r/sites/Marketing/Shared%20Documents/SNHU%202021%20PowerPoint%20Template?csf=1&amp;web=1&amp;e=cA9s41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nhu.sharepoint.com/:f:/r/sites/Marketing/Shared%20Documents/SNHU%202021%20PowerPoint%20Template?csf=1&amp;web=1&amp;e=cA9s4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4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03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86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65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62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86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73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71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47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82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UNIVERSAL COMMENTS: Image assets can be downloaded from the link below.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snhu.sharepoint.com/:f:/r/sites/Marketing/Shared%20Documents/SNHU%202021%20PowerPoint%20Template?csf=1&amp;web=1&amp;e=cA9s41"/>
              </a:rPr>
              <a:t>https://snhu.sharepoint.com/:f:/r/sites/Marketing/Shared%20Documents/SNHU%202021%20PowerPoint%20Template?csf=1&amp;web=1&amp;e=cA9s41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edits need to be made to the slide templates, please go to “View / Master / Slide Master.”  You can edit the original template within this master format!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Imagery: Feature learners that are relevant. Images should be intimate and up close.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to provide a description of any images by using the “Edit Alt Text”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find the “Edit Alt Text” option in the right click menu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 “</a:t>
            </a:r>
            <a:r>
              <a:rPr lang="en-US" sz="2000" b="0" i="0" dirty="0">
                <a:solidFill>
                  <a:srgbClr val="1E1E1E"/>
                </a:solidFill>
                <a:effectLst/>
                <a:latin typeface="Segoe UI Light" panose="020B0502040204020203" pitchFamily="34" charset="0"/>
              </a:rPr>
              <a:t>Add alt text to visuals” on Microsoft’s </a:t>
            </a:r>
            <a:r>
              <a:rPr lang="en-US" sz="2000" b="0" i="1" dirty="0">
                <a:solidFill>
                  <a:srgbClr val="1E1E1E"/>
                </a:solidFill>
                <a:effectLst/>
                <a:latin typeface="Segoe UI Light" panose="020B0502040204020203" pitchFamily="34" charset="0"/>
              </a:rPr>
              <a:t>Make your PowerPoint presentations accessible to people with disabilities </a:t>
            </a:r>
            <a:r>
              <a:rPr lang="en-US" sz="2000" b="0" i="0" dirty="0">
                <a:solidFill>
                  <a:srgbClr val="1E1E1E"/>
                </a:solidFill>
                <a:effectLst/>
                <a:latin typeface="Segoe UI Light" panose="020B0502040204020203" pitchFamily="34" charset="0"/>
              </a:rPr>
              <a:t>page at Full URL: https://support.microsoft.com/en-us/office/make-your-powerpoint-presentations-accessible-to-people-with-disabilities-6f7772b2-2f33-4bd2-8ca7-dae3b2b3ef25?ui=en-us&amp;rs=en-us&amp;ad=us#bkmk_winalttext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6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UNIVERSAL COMMENTS: Image assets can be downloaded from the link below.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snhu.sharepoint.com/:f:/r/sites/Marketing/Shared%20Documents/SNHU%202021%20PowerPoint%20Template?csf=1&amp;web=1&amp;e=cA9s41"/>
              </a:rPr>
              <a:t>https://snhu.sharepoint.com/:f:/r/sites/Marketing/Shared%20Documents/SNHU%202021%20PowerPoint%20Template?csf=1&amp;web=1&amp;e=cA9s41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edits need to be made to the slide templates, please go to “View / Master / Slide Master.”  You can edit the original template within this master format!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Imagery: Feature learners that are relevant. Images should be intimate and up close.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to provide a description of any images by using the “Edit Alt Text”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find the “Edit Alt Text” option in the right click menu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 “</a:t>
            </a:r>
            <a:r>
              <a:rPr lang="en-US" sz="2000" b="0" i="0" dirty="0">
                <a:solidFill>
                  <a:srgbClr val="1E1E1E"/>
                </a:solidFill>
                <a:effectLst/>
                <a:latin typeface="Segoe UI Light" panose="020B0502040204020203" pitchFamily="34" charset="0"/>
              </a:rPr>
              <a:t>Add alt text to visuals” on Microsoft’s </a:t>
            </a:r>
            <a:r>
              <a:rPr lang="en-US" sz="2000" b="0" i="1" dirty="0">
                <a:solidFill>
                  <a:srgbClr val="1E1E1E"/>
                </a:solidFill>
                <a:effectLst/>
                <a:latin typeface="Segoe UI Light" panose="020B0502040204020203" pitchFamily="34" charset="0"/>
              </a:rPr>
              <a:t>Make your PowerPoint presentations accessible to people with disabilities </a:t>
            </a:r>
            <a:r>
              <a:rPr lang="en-US" sz="2000" b="0" i="0" dirty="0">
                <a:solidFill>
                  <a:srgbClr val="1E1E1E"/>
                </a:solidFill>
                <a:effectLst/>
                <a:latin typeface="Segoe UI Light" panose="020B0502040204020203" pitchFamily="34" charset="0"/>
              </a:rPr>
              <a:t>page at Full URL: https://support.microsoft.com/en-us/office/make-your-powerpoint-presentations-accessible-to-people-with-disabilities-6f7772b2-2f33-4bd2-8ca7-dae3b2b3ef25?ui=en-us&amp;rs=en-us&amp;ad=us#bkmk_winalttext</a:t>
            </a:r>
            <a:endParaRPr lang="en-US" sz="14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32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05F88-FA2E-2D4B-A493-5CF28833503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4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 Background Image" descr="Southern New Hampshire logo on a blue background">
            <a:extLst>
              <a:ext uri="{FF2B5EF4-FFF2-40B4-BE49-F238E27FC236}">
                <a16:creationId xmlns:a16="http://schemas.microsoft.com/office/drawing/2014/main" id="{D452D5E5-0ADC-E8FE-DD5C-C2B95903656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0"/>
          </a:xfrm>
          <a:prstGeom prst="rect">
            <a:avLst/>
          </a:prstGeom>
        </p:spPr>
      </p:pic>
      <p:sp>
        <p:nvSpPr>
          <p:cNvPr id="10" name="Title">
            <a:extLst>
              <a:ext uri="{FF2B5EF4-FFF2-40B4-BE49-F238E27FC236}">
                <a16:creationId xmlns:a16="http://schemas.microsoft.com/office/drawing/2014/main" id="{CCE66109-8656-9BC6-84AC-68262E9D1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424" y="2074862"/>
            <a:ext cx="5033682" cy="993775"/>
          </a:xfrm>
        </p:spPr>
        <p:txBody>
          <a:bodyPr>
            <a:noAutofit/>
          </a:bodyPr>
          <a:lstStyle>
            <a:lvl1pPr marL="0" indent="0">
              <a:tabLst/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741E881D-7A3D-B397-5166-74C67D2CE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425" y="3257340"/>
            <a:ext cx="4343400" cy="722989"/>
          </a:xfrm>
        </p:spPr>
        <p:txBody>
          <a:bodyPr>
            <a:noAutofit/>
          </a:bodyPr>
          <a:lstStyle>
            <a:lvl1pPr marL="0" indent="0" algn="l">
              <a:buNone/>
              <a:defRPr sz="21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" name="Heading Col 1">
            <a:extLst>
              <a:ext uri="{FF2B5EF4-FFF2-40B4-BE49-F238E27FC236}">
                <a16:creationId xmlns:a16="http://schemas.microsoft.com/office/drawing/2014/main" id="{FE9BEA26-E335-ABC8-E097-9732962A275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035424" y="4093719"/>
            <a:ext cx="3886200" cy="617934"/>
          </a:xfrm>
        </p:spPr>
        <p:txBody>
          <a:bodyPr anchor="t" anchorCtr="0"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4798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>
            <a:extLst>
              <a:ext uri="{FF2B5EF4-FFF2-40B4-BE49-F238E27FC236}">
                <a16:creationId xmlns:a16="http://schemas.microsoft.com/office/drawing/2014/main" id="{53E047B7-3596-2F38-3312-1620D1FF4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338C4316-A48E-AE92-BAF6-9BC4B994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425" y="2074862"/>
            <a:ext cx="5024716" cy="993775"/>
          </a:xfrm>
        </p:spPr>
        <p:txBody>
          <a:bodyPr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C189000D-706D-E174-920E-2A791842EC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425" y="3257340"/>
            <a:ext cx="4343400" cy="722989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Logo" descr="Southern New Hampshire University logo">
            <a:extLst>
              <a:ext uri="{FF2B5EF4-FFF2-40B4-BE49-F238E27FC236}">
                <a16:creationId xmlns:a16="http://schemas.microsoft.com/office/drawing/2014/main" id="{FA2AA8B0-BA3C-F3D9-BF49-565AF7D164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1" y="4016282"/>
            <a:ext cx="21081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36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">
            <a:extLst>
              <a:ext uri="{FF2B5EF4-FFF2-40B4-BE49-F238E27FC236}">
                <a16:creationId xmlns:a16="http://schemas.microsoft.com/office/drawing/2014/main" id="{53E047B7-3596-2F38-3312-1620D1FF4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338C4316-A48E-AE92-BAF6-9BC4B994C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425" y="2074862"/>
            <a:ext cx="5024716" cy="993775"/>
          </a:xfrm>
        </p:spPr>
        <p:txBody>
          <a:bodyPr>
            <a:no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C189000D-706D-E174-920E-2A791842EC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425" y="3257340"/>
            <a:ext cx="4343400" cy="722989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Speaker's Picture" descr="Presenter's image">
            <a:extLst>
              <a:ext uri="{FF2B5EF4-FFF2-40B4-BE49-F238E27FC236}">
                <a16:creationId xmlns:a16="http://schemas.microsoft.com/office/drawing/2014/main" id="{06D03DAD-94F2-5B6F-315B-D133055EDB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727092" y="287484"/>
            <a:ext cx="914400" cy="1154137"/>
          </a:xfrm>
          <a:solidFill>
            <a:schemeClr val="bg1"/>
          </a:solidFill>
          <a:ln w="15875"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Caption Speaker's Picture">
            <a:extLst>
              <a:ext uri="{FF2B5EF4-FFF2-40B4-BE49-F238E27FC236}">
                <a16:creationId xmlns:a16="http://schemas.microsoft.com/office/drawing/2014/main" id="{2950EDFA-2D08-2050-FA6A-02E2CA7B5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51643" y="1586994"/>
            <a:ext cx="1065297" cy="596949"/>
          </a:xfrm>
        </p:spPr>
        <p:txBody>
          <a:bodyPr wrap="square">
            <a:noAutofit/>
          </a:bodyPr>
          <a:lstStyle>
            <a:lvl1pPr marL="0" indent="0">
              <a:buNone/>
              <a:defRPr sz="1100" b="1">
                <a:solidFill>
                  <a:schemeClr val="accent4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Logo" descr="Southern New Hampshire University logo">
            <a:extLst>
              <a:ext uri="{FF2B5EF4-FFF2-40B4-BE49-F238E27FC236}">
                <a16:creationId xmlns:a16="http://schemas.microsoft.com/office/drawing/2014/main" id="{FA2AA8B0-BA3C-F3D9-BF49-565AF7D164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1" y="4016282"/>
            <a:ext cx="210819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2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">
            <a:extLst>
              <a:ext uri="{FF2B5EF4-FFF2-40B4-BE49-F238E27FC236}">
                <a16:creationId xmlns:a16="http://schemas.microsoft.com/office/drawing/2014/main" id="{07F61E51-962E-B196-A690-74C7EDE52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Logo" descr="Southern New Hampshire University logo&#10;">
            <a:extLst>
              <a:ext uri="{FF2B5EF4-FFF2-40B4-BE49-F238E27FC236}">
                <a16:creationId xmlns:a16="http://schemas.microsoft.com/office/drawing/2014/main" id="{840527C1-37A2-D4E7-2FC7-A225AED10B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0ABA6687-CE28-B888-1717-025FC79DB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69C8A063-682E-675C-12B4-1F16568CF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5674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ED93D46-DA19-8A41-9F59-BE84DFFB50FB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CA8A166D-0679-E32D-CAE1-725CCCD648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1693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" descr="Southern New Hampshire University logo&#10;">
            <a:extLst>
              <a:ext uri="{FF2B5EF4-FFF2-40B4-BE49-F238E27FC236}">
                <a16:creationId xmlns:a16="http://schemas.microsoft.com/office/drawing/2014/main" id="{840527C1-37A2-D4E7-2FC7-A225AED10B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F8468871-FBAE-DB70-6762-19E542089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75DAA69E-1915-3021-64FD-5EC7CBF77E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5674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211A998-AE5E-164D-A9CA-1A9C350502FB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093462B1-6FE0-1EFA-A0C7-CB3A4D51F1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8569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">
            <a:extLst>
              <a:ext uri="{FF2B5EF4-FFF2-40B4-BE49-F238E27FC236}">
                <a16:creationId xmlns:a16="http://schemas.microsoft.com/office/drawing/2014/main" id="{CDA05288-2B86-9817-9EA6-F03542C0D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35212B6A-4C53-7C8F-F611-CE561D4C3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424" y="2074862"/>
            <a:ext cx="5024717" cy="9937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0A564674-691A-3679-5445-33F6F2B78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425" y="3200400"/>
            <a:ext cx="4343400" cy="910281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Logo" descr="Southern New Hampshire University logo&#10;">
            <a:extLst>
              <a:ext uri="{FF2B5EF4-FFF2-40B4-BE49-F238E27FC236}">
                <a16:creationId xmlns:a16="http://schemas.microsoft.com/office/drawing/2014/main" id="{FABD34F9-EC4B-8005-1532-C02199CAD8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  <p:cxnSp>
        <p:nvCxnSpPr>
          <p:cNvPr id="6" name="Vertical Line">
            <a:extLst>
              <a:ext uri="{FF2B5EF4-FFF2-40B4-BE49-F238E27FC236}">
                <a16:creationId xmlns:a16="http://schemas.microsoft.com/office/drawing/2014/main" id="{3F9EC646-6084-30B6-B499-B6F832809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" y="3200400"/>
            <a:ext cx="0" cy="910281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8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8191180" cy="994172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Main Content"/>
          <p:cNvSpPr>
            <a:spLocks noGrp="1"/>
          </p:cNvSpPr>
          <p:nvPr>
            <p:ph idx="1"/>
          </p:nvPr>
        </p:nvSpPr>
        <p:spPr>
          <a:xfrm>
            <a:off x="457200" y="1369219"/>
            <a:ext cx="8191180" cy="2647063"/>
          </a:xfr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F010B26D-1E81-8E54-C9DD-CD5EAC136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">
            <a:extLst>
              <a:ext uri="{FF2B5EF4-FFF2-40B4-BE49-F238E27FC236}">
                <a16:creationId xmlns:a16="http://schemas.microsoft.com/office/drawing/2014/main" id="{FB837116-FF5C-B28C-DCDE-AED41AC1E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962E535-64FB-9145-B820-DCDA8C121870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1293CAFC-FE6C-325A-40C9-8C0FBAEC7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7" name="Logo" descr="Southern New Hampshire University logo&#10;">
            <a:extLst>
              <a:ext uri="{FF2B5EF4-FFF2-40B4-BE49-F238E27FC236}">
                <a16:creationId xmlns:a16="http://schemas.microsoft.com/office/drawing/2014/main" id="{95F51EBC-C466-7502-BC37-A8566CCD29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0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0" y="273844"/>
            <a:ext cx="8191180" cy="9941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Main Content 1"/>
          <p:cNvSpPr>
            <a:spLocks noGrp="1"/>
          </p:cNvSpPr>
          <p:nvPr>
            <p:ph sz="half" idx="1"/>
          </p:nvPr>
        </p:nvSpPr>
        <p:spPr>
          <a:xfrm>
            <a:off x="457200" y="1369219"/>
            <a:ext cx="3886200" cy="2647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Main Content 2"/>
          <p:cNvSpPr>
            <a:spLocks noGrp="1"/>
          </p:cNvSpPr>
          <p:nvPr>
            <p:ph sz="half" idx="2"/>
          </p:nvPr>
        </p:nvSpPr>
        <p:spPr>
          <a:xfrm>
            <a:off x="4750654" y="1369219"/>
            <a:ext cx="3886200" cy="2647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CCEB28B2-67EA-A0F2-9618-4AC2F29C8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7BF1566D-9652-176B-7D7F-6D7BE35266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A0BFCEB-5BE2-0C41-9961-748AF10A2D26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BA2C4708-EE7A-345E-C299-4EF97F7E0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8" name="Logo" descr="Southern New Hampshire University logo&#10;">
            <a:extLst>
              <a:ext uri="{FF2B5EF4-FFF2-40B4-BE49-F238E27FC236}">
                <a16:creationId xmlns:a16="http://schemas.microsoft.com/office/drawing/2014/main" id="{895D415B-25B0-64F5-E579-DD5227908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9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 Image">
            <a:extLst>
              <a:ext uri="{FF2B5EF4-FFF2-40B4-BE49-F238E27FC236}">
                <a16:creationId xmlns:a16="http://schemas.microsoft.com/office/drawing/2014/main" id="{349C0EC5-94FE-D914-3798-53A882706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199" y="273844"/>
            <a:ext cx="6170103" cy="9941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Main Content"/>
          <p:cNvSpPr>
            <a:spLocks noGrp="1"/>
          </p:cNvSpPr>
          <p:nvPr>
            <p:ph sz="half" idx="1"/>
          </p:nvPr>
        </p:nvSpPr>
        <p:spPr>
          <a:xfrm>
            <a:off x="457199" y="1369219"/>
            <a:ext cx="5029201" cy="2647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CCEB28B2-67EA-A0F2-9618-4AC2F29C8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7BF1566D-9652-176B-7D7F-6D7BE35266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65D0D77-FCF4-E946-A00A-4772DE86D7A1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BA2C4708-EE7A-345E-C299-4EF97F7E0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8" name="Logo" descr="Southern New Hampshire University logo&#10;">
            <a:extLst>
              <a:ext uri="{FF2B5EF4-FFF2-40B4-BE49-F238E27FC236}">
                <a16:creationId xmlns:a16="http://schemas.microsoft.com/office/drawing/2014/main" id="{895D415B-25B0-64F5-E579-DD52279083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8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273844"/>
            <a:ext cx="8193024" cy="9941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Heading Col 1"/>
          <p:cNvSpPr>
            <a:spLocks noGrp="1"/>
          </p:cNvSpPr>
          <p:nvPr>
            <p:ph type="body" idx="1"/>
          </p:nvPr>
        </p:nvSpPr>
        <p:spPr>
          <a:xfrm>
            <a:off x="457200" y="1260872"/>
            <a:ext cx="3886200" cy="617934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Main Content Col 1"/>
          <p:cNvSpPr>
            <a:spLocks noGrp="1"/>
          </p:cNvSpPr>
          <p:nvPr>
            <p:ph sz="half" idx="2"/>
          </p:nvPr>
        </p:nvSpPr>
        <p:spPr>
          <a:xfrm>
            <a:off x="457200" y="1878807"/>
            <a:ext cx="3886200" cy="21374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ing Col 2"/>
          <p:cNvSpPr>
            <a:spLocks noGrp="1"/>
          </p:cNvSpPr>
          <p:nvPr>
            <p:ph type="body" sz="quarter" idx="3"/>
          </p:nvPr>
        </p:nvSpPr>
        <p:spPr>
          <a:xfrm>
            <a:off x="4745462" y="1260872"/>
            <a:ext cx="3886200" cy="617934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Main Content Col 2"/>
          <p:cNvSpPr>
            <a:spLocks noGrp="1"/>
          </p:cNvSpPr>
          <p:nvPr>
            <p:ph sz="quarter" idx="4"/>
          </p:nvPr>
        </p:nvSpPr>
        <p:spPr>
          <a:xfrm>
            <a:off x="4745462" y="1878807"/>
            <a:ext cx="3886200" cy="21374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A053517D-E436-6242-0301-C9CF511E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8C7BE642-8602-B690-C888-1F9C9147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6ABD8D-ED90-8545-8084-3A783A05F6CF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34CE446-01E0-2DAE-5993-E078592C6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13" name="Logo" descr="Southern New Hampshire University logo&#10;">
            <a:extLst>
              <a:ext uri="{FF2B5EF4-FFF2-40B4-BE49-F238E27FC236}">
                <a16:creationId xmlns:a16="http://schemas.microsoft.com/office/drawing/2014/main" id="{FED75BCA-70B1-A69A-CD0D-EE268BBA62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3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>
            <a:extLst>
              <a:ext uri="{FF2B5EF4-FFF2-40B4-BE49-F238E27FC236}">
                <a16:creationId xmlns:a16="http://schemas.microsoft.com/office/drawing/2014/main" id="{5A33D2CD-CB2F-2E9A-56AF-0A408E76E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0" y="273844"/>
            <a:ext cx="6170103" cy="9941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heading"/>
          <p:cNvSpPr>
            <a:spLocks noGrp="1"/>
          </p:cNvSpPr>
          <p:nvPr>
            <p:ph type="body" idx="1"/>
          </p:nvPr>
        </p:nvSpPr>
        <p:spPr>
          <a:xfrm>
            <a:off x="457200" y="1260872"/>
            <a:ext cx="6170102" cy="617934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Main Content"/>
          <p:cNvSpPr>
            <a:spLocks noGrp="1"/>
          </p:cNvSpPr>
          <p:nvPr>
            <p:ph sz="half" idx="2"/>
          </p:nvPr>
        </p:nvSpPr>
        <p:spPr>
          <a:xfrm>
            <a:off x="457200" y="1878806"/>
            <a:ext cx="5029200" cy="23525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A053517D-E436-6242-0301-C9CF511E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8C7BE642-8602-B690-C888-1F9C9147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42E5C99-8FF0-9D43-B51B-76C35C306361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34CE446-01E0-2DAE-5993-E078592C6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13" name="Logo" descr="Southern New Hampshire University logo&#10;">
            <a:extLst>
              <a:ext uri="{FF2B5EF4-FFF2-40B4-BE49-F238E27FC236}">
                <a16:creationId xmlns:a16="http://schemas.microsoft.com/office/drawing/2014/main" id="{FED75BCA-70B1-A69A-CD0D-EE268BBA62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37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0" y="273844"/>
            <a:ext cx="8193024" cy="994172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AFFD4091-136B-9523-7C77-E716CBB63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">
            <a:extLst>
              <a:ext uri="{FF2B5EF4-FFF2-40B4-BE49-F238E27FC236}">
                <a16:creationId xmlns:a16="http://schemas.microsoft.com/office/drawing/2014/main" id="{061766BD-69EA-E826-E8E0-E68724C8B0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59CD92E-2FE9-CF46-964B-9210FE246797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56F6472F-E33E-05A1-0DA0-E912D81AD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6" name="Picture 5" descr="Southern New Hampshire University logo&#10;">
            <a:extLst>
              <a:ext uri="{FF2B5EF4-FFF2-40B4-BE49-F238E27FC236}">
                <a16:creationId xmlns:a16="http://schemas.microsoft.com/office/drawing/2014/main" id="{D9521C11-AC8D-E56A-BD2B-1D18B5E73F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38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20E97C2C-33C0-F7DB-072A-760C78E11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">
            <a:extLst>
              <a:ext uri="{FF2B5EF4-FFF2-40B4-BE49-F238E27FC236}">
                <a16:creationId xmlns:a16="http://schemas.microsoft.com/office/drawing/2014/main" id="{3CB5D032-5C46-67E0-A607-B199B779A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BD07E5E-C7CB-294C-AFFB-D3E5F619C9C4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D55C9C67-2597-C512-7F4D-EB740D2AB1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5" name="Logo" descr="Southern New Hampshire University logo&#10;">
            <a:extLst>
              <a:ext uri="{FF2B5EF4-FFF2-40B4-BE49-F238E27FC236}">
                <a16:creationId xmlns:a16="http://schemas.microsoft.com/office/drawing/2014/main" id="{7FD25233-5A77-DFEE-D2D8-4CD417A7D7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11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" descr="Smiling graduate holding diploma in hand, commencement">
            <a:extLst>
              <a:ext uri="{FF2B5EF4-FFF2-40B4-BE49-F238E27FC236}">
                <a16:creationId xmlns:a16="http://schemas.microsoft.com/office/drawing/2014/main" id="{75091E98-5845-8DDE-AB92-EA6E67A33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382" t="-149" r="26723" b="90"/>
          <a:stretch/>
        </p:blipFill>
        <p:spPr>
          <a:xfrm>
            <a:off x="4827639" y="-7628"/>
            <a:ext cx="4316361" cy="5151128"/>
          </a:xfrm>
          <a:prstGeom prst="rect">
            <a:avLst/>
          </a:prstGeom>
        </p:spPr>
      </p:pic>
      <p:pic>
        <p:nvPicPr>
          <p:cNvPr id="12" name="Background">
            <a:extLst>
              <a:ext uri="{FF2B5EF4-FFF2-40B4-BE49-F238E27FC236}">
                <a16:creationId xmlns:a16="http://schemas.microsoft.com/office/drawing/2014/main" id="{8CFB47A0-1CFA-C3B8-1BB0-431C24903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69" y="3056"/>
            <a:ext cx="7124700" cy="5143500"/>
          </a:xfrm>
          <a:prstGeom prst="rect">
            <a:avLst/>
          </a:prstGeom>
        </p:spPr>
      </p:pic>
      <p:sp>
        <p:nvSpPr>
          <p:cNvPr id="16" name="Slide Title">
            <a:extLst>
              <a:ext uri="{FF2B5EF4-FFF2-40B4-BE49-F238E27FC236}">
                <a16:creationId xmlns:a16="http://schemas.microsoft.com/office/drawing/2014/main" id="{B8B5BFAF-B56C-A952-D41B-14E24374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3844"/>
            <a:ext cx="6170103" cy="9941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Main Content">
            <a:extLst>
              <a:ext uri="{FF2B5EF4-FFF2-40B4-BE49-F238E27FC236}">
                <a16:creationId xmlns:a16="http://schemas.microsoft.com/office/drawing/2014/main" id="{B19EA341-D44B-EABE-40C2-6ED4E70C2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369219"/>
            <a:ext cx="5029201" cy="2647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8D898072-0E90-1E2A-2EBA-988735E6E1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7880A9-746C-8F42-8784-AB6F724C5BDC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CBE15E6-CE32-F133-4805-F037953C3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55059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" descr="Two female graduates celebrating, holding diplomas, commencement">
            <a:extLst>
              <a:ext uri="{FF2B5EF4-FFF2-40B4-BE49-F238E27FC236}">
                <a16:creationId xmlns:a16="http://schemas.microsoft.com/office/drawing/2014/main" id="{75091E98-5845-8DDE-AB92-EA6E67A33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488" t="-148" r="34650" b="148"/>
          <a:stretch/>
        </p:blipFill>
        <p:spPr>
          <a:xfrm>
            <a:off x="4827639" y="-7628"/>
            <a:ext cx="4316361" cy="5151128"/>
          </a:xfrm>
          <a:prstGeom prst="rect">
            <a:avLst/>
          </a:prstGeom>
        </p:spPr>
      </p:pic>
      <p:pic>
        <p:nvPicPr>
          <p:cNvPr id="12" name="Background">
            <a:extLst>
              <a:ext uri="{FF2B5EF4-FFF2-40B4-BE49-F238E27FC236}">
                <a16:creationId xmlns:a16="http://schemas.microsoft.com/office/drawing/2014/main" id="{8CFB47A0-1CFA-C3B8-1BB0-431C24903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69" y="3056"/>
            <a:ext cx="7124700" cy="51435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C6888F3A-53AB-02D7-8066-F576D48D7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3844"/>
            <a:ext cx="6170103" cy="994172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64BA8589-C292-5A3E-581C-32DE0AACB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369219"/>
            <a:ext cx="5029201" cy="2647063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8D898072-0E90-1E2A-2EBA-988735E6E1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7880A9-746C-8F42-8784-AB6F724C5BDC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CBE15E6-CE32-F133-4805-F037953C3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831042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ackground">
            <a:extLst>
              <a:ext uri="{FF2B5EF4-FFF2-40B4-BE49-F238E27FC236}">
                <a16:creationId xmlns:a16="http://schemas.microsoft.com/office/drawing/2014/main" id="{FB8A9694-B6BE-32C7-EAE3-76856C217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0" y="2075687"/>
            <a:ext cx="2079812" cy="1138859"/>
          </a:xfrm>
        </p:spPr>
        <p:txBody>
          <a:bodyPr anchor="t" anchorCtr="0">
            <a:noAutofit/>
          </a:bodyPr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"/>
          <p:cNvSpPr>
            <a:spLocks noGrp="1"/>
          </p:cNvSpPr>
          <p:nvPr>
            <p:ph type="body" sz="half" idx="2"/>
          </p:nvPr>
        </p:nvSpPr>
        <p:spPr>
          <a:xfrm>
            <a:off x="6858000" y="3316940"/>
            <a:ext cx="2079812" cy="5969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Main Content"/>
          <p:cNvSpPr>
            <a:spLocks noGrp="1"/>
          </p:cNvSpPr>
          <p:nvPr>
            <p:ph idx="1"/>
          </p:nvPr>
        </p:nvSpPr>
        <p:spPr>
          <a:xfrm>
            <a:off x="457200" y="1371601"/>
            <a:ext cx="4629150" cy="264468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674B5039-CDA8-CECD-4EB5-AA011BE3A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8D898072-0E90-1E2A-2EBA-988735E6E1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77880A9-746C-8F42-8784-AB6F724C5BDC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CBE15E6-CE32-F133-4805-F037953C3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8" name="Logo" descr="Southern New Hampshire University logo&#10;">
            <a:extLst>
              <a:ext uri="{FF2B5EF4-FFF2-40B4-BE49-F238E27FC236}">
                <a16:creationId xmlns:a16="http://schemas.microsoft.com/office/drawing/2014/main" id="{EA575E6B-E185-74BA-BCF7-D55B5C56B5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28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ackground">
            <a:extLst>
              <a:ext uri="{FF2B5EF4-FFF2-40B4-BE49-F238E27FC236}">
                <a16:creationId xmlns:a16="http://schemas.microsoft.com/office/drawing/2014/main" id="{BE224597-8273-7F4B-0D1C-8A51E1435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itle">
            <a:extLst>
              <a:ext uri="{FF2B5EF4-FFF2-40B4-BE49-F238E27FC236}">
                <a16:creationId xmlns:a16="http://schemas.microsoft.com/office/drawing/2014/main" id="{0C119B71-2456-52AD-9B35-ADE3D485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2075687"/>
            <a:ext cx="2079812" cy="1138859"/>
          </a:xfrm>
        </p:spPr>
        <p:txBody>
          <a:bodyPr anchor="t" anchorCtr="0">
            <a:noAutofit/>
          </a:bodyPr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290A237A-1A4D-2DF6-E395-7A125B924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0" y="3316940"/>
            <a:ext cx="2079812" cy="699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Main Content Image"/>
          <p:cNvSpPr>
            <a:spLocks noGrp="1" noChangeAspect="1"/>
          </p:cNvSpPr>
          <p:nvPr>
            <p:ph type="pic" idx="1"/>
          </p:nvPr>
        </p:nvSpPr>
        <p:spPr>
          <a:xfrm>
            <a:off x="457200" y="1371601"/>
            <a:ext cx="4629150" cy="2644681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131124E9-63B8-A0A5-7D97-84AF4F525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1FEC0B95-2B9E-1294-1FCD-A2194F4F63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D42CA14-E6AD-2D49-B7A2-290F58643241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82597C32-937F-B57D-8BC9-FF71B7F31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8" name="Logo" descr="Southern New Hampshire University logo&#10;">
            <a:extLst>
              <a:ext uri="{FF2B5EF4-FFF2-40B4-BE49-F238E27FC236}">
                <a16:creationId xmlns:a16="http://schemas.microsoft.com/office/drawing/2014/main" id="{F014BEA2-A6D8-BA0B-4CED-B9565C1F49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8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0" y="273844"/>
            <a:ext cx="819118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Main Content"/>
          <p:cNvSpPr>
            <a:spLocks noGrp="1"/>
          </p:cNvSpPr>
          <p:nvPr>
            <p:ph type="body" idx="1"/>
          </p:nvPr>
        </p:nvSpPr>
        <p:spPr>
          <a:xfrm>
            <a:off x="457200" y="1369219"/>
            <a:ext cx="8191180" cy="2647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04172AE-34B9-C89F-C52B-A8EEF4654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6010" y="4767263"/>
            <a:ext cx="3611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FEDE-97C2-4C40-929C-DF79E793EB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">
            <a:extLst>
              <a:ext uri="{FF2B5EF4-FFF2-40B4-BE49-F238E27FC236}">
                <a16:creationId xmlns:a16="http://schemas.microsoft.com/office/drawing/2014/main" id="{9149992A-584D-3AF8-23D5-587943B641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8811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927E3F-F145-AA41-96F9-4BDF44657E00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A977F310-2BE0-2883-A6A1-2D0D6F77F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3318" y="4767263"/>
            <a:ext cx="530231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Proprietary and Confidential</a:t>
            </a:r>
          </a:p>
        </p:txBody>
      </p:sp>
      <p:pic>
        <p:nvPicPr>
          <p:cNvPr id="11" name="Logo" descr="Southern New Hampshire University logo&#10;">
            <a:extLst>
              <a:ext uri="{FF2B5EF4-FFF2-40B4-BE49-F238E27FC236}">
                <a16:creationId xmlns:a16="http://schemas.microsoft.com/office/drawing/2014/main" id="{3597F696-2752-8F4A-3A0D-0BD80BA99D4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6745630" y="4016282"/>
            <a:ext cx="2108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8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7" r:id="rId3"/>
    <p:sldLayoutId id="2147483672" r:id="rId4"/>
    <p:sldLayoutId id="2147483674" r:id="rId5"/>
    <p:sldLayoutId id="2147483673" r:id="rId6"/>
    <p:sldLayoutId id="2147483662" r:id="rId7"/>
    <p:sldLayoutId id="2147483664" r:id="rId8"/>
    <p:sldLayoutId id="2147483675" r:id="rId9"/>
    <p:sldLayoutId id="2147483665" r:id="rId10"/>
    <p:sldLayoutId id="2147483676" r:id="rId11"/>
    <p:sldLayoutId id="2147483666" r:id="rId12"/>
    <p:sldLayoutId id="2147483667" r:id="rId13"/>
    <p:sldLayoutId id="2147483668" r:id="rId14"/>
    <p:sldLayoutId id="2147483679" r:id="rId15"/>
    <p:sldLayoutId id="2147483678" r:id="rId16"/>
    <p:sldLayoutId id="2147483669" r:id="rId17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9F28849-DC9E-F56B-9892-42082F96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</a:t>
            </a:r>
            <a:r>
              <a:rPr lang="en-US" baseline="0" dirty="0"/>
              <a:t> page</a:t>
            </a:r>
            <a:endParaRPr lang="en-US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BF637D0A-166B-95B6-2AF7-5EB0048A9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or Author Text">
            <a:extLst>
              <a:ext uri="{FF2B5EF4-FFF2-40B4-BE49-F238E27FC236}">
                <a16:creationId xmlns:a16="http://schemas.microsoft.com/office/drawing/2014/main" id="{88E21164-E099-5CEB-906E-5CFD5342B027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64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CD681DF-691B-5226-6AE7-C26624812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B311CD13-9DC6-6CF6-BE1D-CCD8663715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25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D415CFEC-B447-0AE6-61E9-4375903F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Divider slide with</a:t>
            </a:r>
            <a:r>
              <a:rPr lang="en-US" baseline="0" dirty="0"/>
              <a:t> speaker info</a:t>
            </a:r>
            <a:endParaRPr lang="en-US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29E88B1F-70C5-2872-7698-22657B5E04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peaker's Picture" descr="Speaker headshot, photo">
            <a:extLst>
              <a:ext uri="{FF2B5EF4-FFF2-40B4-BE49-F238E27FC236}">
                <a16:creationId xmlns:a16="http://schemas.microsoft.com/office/drawing/2014/main" id="{F1DEBB9A-03E9-D6F6-0927-07F5C1878EEE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9" name="Image Caption">
            <a:extLst>
              <a:ext uri="{FF2B5EF4-FFF2-40B4-BE49-F238E27FC236}">
                <a16:creationId xmlns:a16="http://schemas.microsoft.com/office/drawing/2014/main" id="{B03BA0C0-9296-7B68-61A5-E41F1979C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Speaker name here</a:t>
            </a:r>
          </a:p>
        </p:txBody>
      </p:sp>
    </p:spTree>
    <p:extLst>
      <p:ext uri="{BB962C8B-B14F-4D97-AF65-F5344CB8AC3E}">
        <p14:creationId xmlns:p14="http://schemas.microsoft.com/office/powerpoint/2010/main" val="740708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9A3A3D00-BED9-E0DD-9304-E97FC35D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page</a:t>
            </a:r>
            <a:r>
              <a:rPr lang="en-US" baseline="0" dirty="0"/>
              <a:t> 1 column text</a:t>
            </a:r>
            <a:endParaRPr lang="en-US" dirty="0"/>
          </a:p>
        </p:txBody>
      </p:sp>
      <p:sp>
        <p:nvSpPr>
          <p:cNvPr id="14" name="Main Content">
            <a:extLst>
              <a:ext uri="{FF2B5EF4-FFF2-40B4-BE49-F238E27FC236}">
                <a16:creationId xmlns:a16="http://schemas.microsoft.com/office/drawing/2014/main" id="{7AF35D41-4B77-E0E5-6C37-6B8FFDEF8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220E61B0-A789-5B53-1498-147306E4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Date">
            <a:extLst>
              <a:ext uri="{FF2B5EF4-FFF2-40B4-BE49-F238E27FC236}">
                <a16:creationId xmlns:a16="http://schemas.microsoft.com/office/drawing/2014/main" id="{00B643CA-E700-1DC8-67B6-6E2A9B9832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141C154-BD60-D347-9151-584A819E510C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32EFEC17-D946-1B3E-6FF9-72B46A4F6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47057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11A5C1B-F76F-D3B1-B995-E2D4876E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</a:t>
            </a:r>
            <a:r>
              <a:rPr lang="en-US" baseline="0" dirty="0"/>
              <a:t> page 2 column text</a:t>
            </a:r>
            <a:endParaRPr lang="en-US" dirty="0"/>
          </a:p>
        </p:txBody>
      </p:sp>
      <p:sp>
        <p:nvSpPr>
          <p:cNvPr id="8" name="Main Content, Col 1">
            <a:extLst>
              <a:ext uri="{FF2B5EF4-FFF2-40B4-BE49-F238E27FC236}">
                <a16:creationId xmlns:a16="http://schemas.microsoft.com/office/drawing/2014/main" id="{CE83E909-216D-C157-807D-A1A12CFD45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in Content, Col 2">
            <a:extLst>
              <a:ext uri="{FF2B5EF4-FFF2-40B4-BE49-F238E27FC236}">
                <a16:creationId xmlns:a16="http://schemas.microsoft.com/office/drawing/2014/main" id="{A98CD538-441C-B5FD-1659-2FEA19745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2F7FA25A-C557-6290-2DD7-F38216421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01BA116C-FFA6-90C7-ABBF-036A8638F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E568-54E3-FF41-8505-1A3943E32251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5CE969F-5328-CDF1-874F-90549D0EF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79257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48F2825E-2A32-33E6-31CC-CA908400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page 2</a:t>
            </a:r>
            <a:r>
              <a:rPr lang="en-US" baseline="0" dirty="0"/>
              <a:t> column text with subheads</a:t>
            </a:r>
            <a:endParaRPr lang="en-US" dirty="0"/>
          </a:p>
        </p:txBody>
      </p:sp>
      <p:sp>
        <p:nvSpPr>
          <p:cNvPr id="9" name="Main Content Heading, Col 1">
            <a:extLst>
              <a:ext uri="{FF2B5EF4-FFF2-40B4-BE49-F238E27FC236}">
                <a16:creationId xmlns:a16="http://schemas.microsoft.com/office/drawing/2014/main" id="{97A8A2A0-788B-C9FF-D206-392DEE365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Main Content, Col 1">
            <a:extLst>
              <a:ext uri="{FF2B5EF4-FFF2-40B4-BE49-F238E27FC236}">
                <a16:creationId xmlns:a16="http://schemas.microsoft.com/office/drawing/2014/main" id="{3292522A-A1E4-71F8-30B8-AA6C6F1AA1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Main Content Heading, Col 2">
            <a:extLst>
              <a:ext uri="{FF2B5EF4-FFF2-40B4-BE49-F238E27FC236}">
                <a16:creationId xmlns:a16="http://schemas.microsoft.com/office/drawing/2014/main" id="{B86DA781-1DC9-9D3C-9DB6-B784D59DD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Main Content, Col 2">
            <a:extLst>
              <a:ext uri="{FF2B5EF4-FFF2-40B4-BE49-F238E27FC236}">
                <a16:creationId xmlns:a16="http://schemas.microsoft.com/office/drawing/2014/main" id="{0536F148-4548-B8EC-0BC1-4D0D4A9E36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DB19B923-099D-0B9E-78C5-47561605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Date">
            <a:extLst>
              <a:ext uri="{FF2B5EF4-FFF2-40B4-BE49-F238E27FC236}">
                <a16:creationId xmlns:a16="http://schemas.microsoft.com/office/drawing/2014/main" id="{3FB1EBCB-3BE7-9CF3-4535-476EF1987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08B7D-453D-3F47-98CC-E5B80BC94C16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4" name="Footer">
            <a:extLst>
              <a:ext uri="{FF2B5EF4-FFF2-40B4-BE49-F238E27FC236}">
                <a16:creationId xmlns:a16="http://schemas.microsoft.com/office/drawing/2014/main" id="{0B493D62-E404-82CF-14F6-E01D1F1CB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4412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">
            <a:extLst>
              <a:ext uri="{FF2B5EF4-FFF2-40B4-BE49-F238E27FC236}">
                <a16:creationId xmlns:a16="http://schemas.microsoft.com/office/drawing/2014/main" id="{012F9BD4-6B59-9EE6-8CE0-0E015161A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</a:t>
            </a:r>
            <a:r>
              <a:rPr lang="en-US" baseline="0" dirty="0"/>
              <a:t> page headline only</a:t>
            </a:r>
            <a:endParaRPr lang="en-US" dirty="0"/>
          </a:p>
        </p:txBody>
      </p:sp>
      <p:sp>
        <p:nvSpPr>
          <p:cNvPr id="21" name="Slide Number">
            <a:extLst>
              <a:ext uri="{FF2B5EF4-FFF2-40B4-BE49-F238E27FC236}">
                <a16:creationId xmlns:a16="http://schemas.microsoft.com/office/drawing/2014/main" id="{9809FF7D-39C9-1A84-BBCC-347255CF3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9" name="Date">
            <a:extLst>
              <a:ext uri="{FF2B5EF4-FFF2-40B4-BE49-F238E27FC236}">
                <a16:creationId xmlns:a16="http://schemas.microsoft.com/office/drawing/2014/main" id="{46CA77A4-8479-CDC2-A6DD-3D3E0FACAF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48C98B-DA5D-124F-9FD2-724311E3A4E3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20" name="Footer">
            <a:extLst>
              <a:ext uri="{FF2B5EF4-FFF2-40B4-BE49-F238E27FC236}">
                <a16:creationId xmlns:a16="http://schemas.microsoft.com/office/drawing/2014/main" id="{DD2245E8-E4D3-1247-657C-B0F48FED1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90578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A3D9565A-A7BC-62F5-2E78-352C94D8DAB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Blank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6BF32375-B009-6266-8648-4BEBBDD83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8190AE7F-1BCF-0F94-936E-0109470189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490AE9-31FB-6143-8D18-8CE47B9F4E98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59EFDDC9-116A-501E-4FCE-3012E95F5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399291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E322EAD3-D9FF-CA07-B7F5-B893AFA9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page 1 column, graphics</a:t>
            </a:r>
          </a:p>
        </p:txBody>
      </p:sp>
      <p:sp>
        <p:nvSpPr>
          <p:cNvPr id="8" name="Main Content">
            <a:extLst>
              <a:ext uri="{FF2B5EF4-FFF2-40B4-BE49-F238E27FC236}">
                <a16:creationId xmlns:a16="http://schemas.microsoft.com/office/drawing/2014/main" id="{F9ED88F9-09EF-9A8F-6192-7637008D4E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A4BED15B-4D50-79C9-2A74-A1BA6FE84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297AF27B-42A6-F7F4-9D19-DA1DF39C9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A8AF-8A85-154F-9323-7B45EDC3C0B8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CFF56BB9-C31D-1FD2-E08B-FEBD89767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093007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ADC7800-82C6-37EA-6E2B-19472889F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page 1 column</a:t>
            </a:r>
            <a:r>
              <a:rPr lang="en-US" baseline="0" dirty="0"/>
              <a:t> with subhead, graphics</a:t>
            </a:r>
            <a:endParaRPr lang="en-US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B36DCAA4-8464-2A47-ED1F-C151B97F5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in Content">
            <a:extLst>
              <a:ext uri="{FF2B5EF4-FFF2-40B4-BE49-F238E27FC236}">
                <a16:creationId xmlns:a16="http://schemas.microsoft.com/office/drawing/2014/main" id="{33D52128-F148-4A54-49AA-F227E7B491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90DD30F5-FB5E-B2F0-39CC-399E05C87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EDE-97C2-4C40-929C-DF79E793EBD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9FEE06FC-B555-A0C2-9934-F0AB2604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2453C-3338-F14F-A50D-D0CAE6F9533A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3DCD3A4D-9E65-4B49-A0E3-00F118856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56200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6B2E3D18-DF79-D6D2-3804-B8727E291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page with photograph</a:t>
            </a:r>
          </a:p>
        </p:txBody>
      </p:sp>
      <p:sp>
        <p:nvSpPr>
          <p:cNvPr id="2" name="Main Content">
            <a:extLst>
              <a:ext uri="{FF2B5EF4-FFF2-40B4-BE49-F238E27FC236}">
                <a16:creationId xmlns:a16="http://schemas.microsoft.com/office/drawing/2014/main" id="{F2E9DB3C-992D-EB2C-C333-F29E3CE642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1376F5FA-FBA3-9C81-C839-12B44E03C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15528-26C6-3843-9AFF-FFB749CCC67D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44E26D5B-1A2E-3F1E-69B2-517D41F27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71354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406A6299-45F0-EB3E-B937-0BCC75882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 page with </a:t>
            </a:r>
            <a:r>
              <a:rPr lang="en-US" dirty="0" err="1"/>
              <a:t>photograph_switch</a:t>
            </a:r>
            <a:r>
              <a:rPr lang="en-US" baseline="0" dirty="0"/>
              <a:t> out photos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70B0C23C-78CD-23CE-FDEB-DDAF2E72BD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DD2347F7-03BA-E14C-DAF1-ED0E7F92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880A9-746C-8F42-8784-AB6F724C5BDC}" type="datetime1">
              <a:rPr lang="en-US" smtClean="0"/>
              <a:t>8/9/2022</a:t>
            </a:fld>
            <a:endParaRPr lang="en-US" dirty="0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2FA17287-6503-2D0A-FF8A-96823E0B5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71548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DFDD10F-3141-E88D-DF60-C45574F33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Subtitle/Contact Info">
            <a:extLst>
              <a:ext uri="{FF2B5EF4-FFF2-40B4-BE49-F238E27FC236}">
                <a16:creationId xmlns:a16="http://schemas.microsoft.com/office/drawing/2014/main" id="{4FF2B32D-2AE7-6CCC-6245-523B05BB76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2500 North River Road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Manchester, NH 03106 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603.xxx.xxx 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 err="1"/>
              <a:t>snhu.edu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079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NHU 2022 Palette 1">
      <a:dk1>
        <a:srgbClr val="00244D"/>
      </a:dk1>
      <a:lt1>
        <a:srgbClr val="FFFFFF"/>
      </a:lt1>
      <a:dk2>
        <a:srgbClr val="064583"/>
      </a:dk2>
      <a:lt2>
        <a:srgbClr val="E7E6E6"/>
      </a:lt2>
      <a:accent1>
        <a:srgbClr val="00244D"/>
      </a:accent1>
      <a:accent2>
        <a:srgbClr val="064583"/>
      </a:accent2>
      <a:accent3>
        <a:srgbClr val="FEFFFF"/>
      </a:accent3>
      <a:accent4>
        <a:srgbClr val="FCB912"/>
      </a:accent4>
      <a:accent5>
        <a:srgbClr val="009CE9"/>
      </a:accent5>
      <a:accent6>
        <a:srgbClr val="FEFFFF"/>
      </a:accent6>
      <a:hlink>
        <a:srgbClr val="064583"/>
      </a:hlink>
      <a:folHlink>
        <a:srgbClr val="009CE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2106</TotalTime>
  <Words>500</Words>
  <Application>Microsoft Office PowerPoint</Application>
  <PresentationFormat>On-screen Show (16:9)</PresentationFormat>
  <Paragraphs>70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Segoe UI Light</vt:lpstr>
      <vt:lpstr>Office Theme</vt:lpstr>
      <vt:lpstr>Cover page</vt:lpstr>
      <vt:lpstr>Divider slide</vt:lpstr>
      <vt:lpstr>Divider slide with speaker info</vt:lpstr>
      <vt:lpstr>Copy page 1 column text</vt:lpstr>
      <vt:lpstr>Copy page 2 column text</vt:lpstr>
      <vt:lpstr>Copy page 2 column text with subheads</vt:lpstr>
      <vt:lpstr>Copy page headline only</vt:lpstr>
      <vt:lpstr>Blank</vt:lpstr>
      <vt:lpstr>Copy page 1 column, graphics</vt:lpstr>
      <vt:lpstr>Copy page 1 column with subhead, graphics</vt:lpstr>
      <vt:lpstr>Copy page with photograph</vt:lpstr>
      <vt:lpstr>Copy page with photograph_switch out photos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SNHU PowerPoint Presentation</dc:title>
  <dc:creator>Arabudzki, Krysta</dc:creator>
  <cp:keywords>PowerPoint Template; Accessible; SNHU Brand</cp:keywords>
  <cp:lastModifiedBy>Hayward, Elizabeth</cp:lastModifiedBy>
  <cp:revision>47</cp:revision>
  <dcterms:created xsi:type="dcterms:W3CDTF">2022-08-01T02:25:01Z</dcterms:created>
  <dcterms:modified xsi:type="dcterms:W3CDTF">2022-08-09T22:15:51Z</dcterms:modified>
</cp:coreProperties>
</file>